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76" autoAdjust="0"/>
  </p:normalViewPr>
  <p:slideViewPr>
    <p:cSldViewPr snapToGrid="0">
      <p:cViewPr>
        <p:scale>
          <a:sx n="75" d="100"/>
          <a:sy n="75" d="100"/>
        </p:scale>
        <p:origin x="1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1.5: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5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9816-1EF2-E9F2-D66E-BB439539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r-FR" sz="5200" dirty="0"/>
              <a:t>Merci pour votre attention!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6F5E2-B53C-A615-43F0-06368A92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b="1" dirty="0"/>
              <a:t>Questions / Réponses</a:t>
            </a:r>
          </a:p>
        </p:txBody>
      </p:sp>
      <p:pic>
        <p:nvPicPr>
          <p:cNvPr id="3" name="Picture 2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449E187D-1AE3-BCB4-3087-1DA35058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 flipH="1"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0EAD3-04FF-528E-1CD1-1693F4AADBF1}"/>
              </a:ext>
            </a:extLst>
          </p:cNvPr>
          <p:cNvSpPr txBox="1"/>
          <p:nvPr/>
        </p:nvSpPr>
        <p:spPr>
          <a:xfrm>
            <a:off x="9652202" y="6488668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b="1" dirty="0">
                <a:solidFill>
                  <a:srgbClr val="00B050"/>
                </a:solidFill>
              </a:rPr>
              <a:t>Info</a:t>
            </a:r>
            <a:r>
              <a:rPr lang="en-US" b="1" dirty="0">
                <a:solidFill>
                  <a:srgbClr val="FFC00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479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Widescreen</PresentationFormat>
  <Paragraphs>393</Paragraphs>
  <Slides>52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Résumé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67</cp:revision>
  <dcterms:created xsi:type="dcterms:W3CDTF">2023-05-24T00:27:17Z</dcterms:created>
  <dcterms:modified xsi:type="dcterms:W3CDTF">2023-07-01T11:01:39Z</dcterms:modified>
</cp:coreProperties>
</file>